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6"/>
  </p:normalViewPr>
  <p:slideViewPr>
    <p:cSldViewPr snapToGrid="0">
      <p:cViewPr varScale="1">
        <p:scale>
          <a:sx n="114" d="100"/>
          <a:sy n="114" d="100"/>
        </p:scale>
        <p:origin x="4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826458-14DC-51DE-AA67-CE8C0D477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5AD9905-D122-7585-4887-E70CB6FCB6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5AD27B-E274-5D68-B3FD-77AAA7855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D58162-20C5-948C-B657-C43119F52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58417B-49C5-B991-EA18-D3481F73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148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3E070C-69D2-8C3F-DF67-4EC7FE8F4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E962C26-BAE3-8FC7-A35E-0C15A22F4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301903-FA35-8A45-F17C-B6879418F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03C573-BFEA-1B74-5373-EB767DE32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E5EE18-8077-4321-960D-0755FA0A4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32186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AE36510-713D-1DC1-4CD6-05A7FB346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AC3CE46-4E77-8C45-8050-6D6D5C9058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D86F67-C728-0B7E-9E33-97B739641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F6DE20-4F10-7C36-4C57-7CBC89F0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AA8A675-69B1-660C-8F7E-05DE6BBC6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11252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008920-8754-0B3F-1335-42A8D8D8E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58CE91-95B2-6589-ED9C-D96BC5D16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54BDE2-ACE1-5FE9-0371-FB338E8E7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808618-FA5D-6322-8F44-FB1459F89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953357-EB5C-0DD9-9B8B-A499B234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18481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CF2C66-80D6-4B74-A9E0-3E8CFD38C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FC24535-96F2-C542-1D0E-F87C24334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C1BD85-FEB8-05D2-99D7-28C3731CE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C1AAA7-9A12-3E27-634D-4EBFBE27D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49EED7-EFDA-C330-6F6F-299647C4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35689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5DE24E-65CA-6F37-B5F7-A1AFC7886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2B52AB-D069-29F6-1378-A8877FA9C5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C5F05D-F7C0-645B-1521-9EF8FACFA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7D717E7-A878-BBA2-D591-E47628E61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94C807-B6C2-0055-97DE-CC667C5AB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AE25CCF-40F1-CB83-4062-900FA24B4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7131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D08B94-11E5-5356-D610-AC4E3F9E5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05072C7-D854-D3FC-CC4B-0C07A7627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B25627A-B82C-7196-2E6B-88F2ACE7E6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60CD5BA-CCD0-13EE-6720-F7C7B2AA4E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F8E325E-B3AD-796C-AC61-A5E1D5FA8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7503112-B7F1-7738-BB47-25BBAA131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CDED67A-04CF-C902-C0BB-6FB62C1E2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DDD5E2-03FC-8AF9-798D-C48D33B8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69073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465C74-20C9-3E8B-1220-78E796819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D398A13-70DE-E187-AF9E-19BCC06DC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1A7F74-4131-017F-764A-8D3CC4072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FDFFF36-A880-3A69-123C-9F8CDA9C5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94825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4D86170-CCC3-E836-2530-252F10302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68278E4-3991-8CF5-85F2-2E70FB5E9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24128A9-66A5-9993-EDC0-775DB8D1A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32400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F60DC8-1382-9A44-C8CE-EFFA3A54F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0179DB3-F3C4-02B4-6240-27D06921A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5732449-3E42-5F25-3EE8-2309ECCEEA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31CC823-38D0-146A-D829-18719B78E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18408E-43DF-994E-04DC-57241068E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E816792-7339-6ADE-FFB1-3FB1206C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71206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F7C03D-6419-590E-1985-D54D7178B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0E36597-56EE-4BD0-4BAE-20FF8FFFF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C7B4F14-F078-7FC7-BE97-1A26F82ABE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1F86823-F7B0-570F-3718-C09DB38E7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BB5C18-D246-D64D-4B1C-A55246C62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C05ABDB-08FA-72BA-40F3-3ECE38A2A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4957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5C21113-7A14-AE9D-1DD7-C7C70824E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CEBA5F9-020B-D0FA-F84E-E816FF1DB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57C11A-39B7-EF59-18F9-7EDED1843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2BA7B-9032-5348-9FCE-92320A48D0F7}" type="datetimeFigureOut">
              <a:rPr kumimoji="1" lang="zh-CN" altLang="en-US" smtClean="0"/>
              <a:t>2026/2/11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479D96-70DA-A361-77AD-F3ED3569D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268D8D-B0CA-C141-D43D-58459746F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72B01-CEC6-5440-B4EA-4EC9B5EDCF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0698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圆角矩形 23">
            <a:extLst>
              <a:ext uri="{FF2B5EF4-FFF2-40B4-BE49-F238E27FC236}">
                <a16:creationId xmlns:a16="http://schemas.microsoft.com/office/drawing/2014/main" id="{17C900C9-464B-2AC1-3524-B3D5041AF25A}"/>
              </a:ext>
            </a:extLst>
          </p:cNvPr>
          <p:cNvSpPr/>
          <p:nvPr/>
        </p:nvSpPr>
        <p:spPr>
          <a:xfrm>
            <a:off x="1143000" y="354330"/>
            <a:ext cx="3280410" cy="625221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25" name="直线连接符 24">
            <a:extLst>
              <a:ext uri="{FF2B5EF4-FFF2-40B4-BE49-F238E27FC236}">
                <a16:creationId xmlns:a16="http://schemas.microsoft.com/office/drawing/2014/main" id="{BCC8E47E-72E5-5919-52EE-F58EDAC96601}"/>
              </a:ext>
            </a:extLst>
          </p:cNvPr>
          <p:cNvCxnSpPr>
            <a:cxnSpLocks/>
          </p:cNvCxnSpPr>
          <p:nvPr/>
        </p:nvCxnSpPr>
        <p:spPr>
          <a:xfrm>
            <a:off x="1234440" y="571500"/>
            <a:ext cx="30746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线连接符 25">
            <a:extLst>
              <a:ext uri="{FF2B5EF4-FFF2-40B4-BE49-F238E27FC236}">
                <a16:creationId xmlns:a16="http://schemas.microsoft.com/office/drawing/2014/main" id="{8EF2F5E3-AE5F-BC58-9DE3-8B3B07AF2CB3}"/>
              </a:ext>
            </a:extLst>
          </p:cNvPr>
          <p:cNvCxnSpPr>
            <a:cxnSpLocks/>
          </p:cNvCxnSpPr>
          <p:nvPr/>
        </p:nvCxnSpPr>
        <p:spPr>
          <a:xfrm>
            <a:off x="1143000" y="963930"/>
            <a:ext cx="32804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文本框 83">
            <a:extLst>
              <a:ext uri="{FF2B5EF4-FFF2-40B4-BE49-F238E27FC236}">
                <a16:creationId xmlns:a16="http://schemas.microsoft.com/office/drawing/2014/main" id="{A9C32D8C-1B74-F361-0FE0-3B31D513BDF2}"/>
              </a:ext>
            </a:extLst>
          </p:cNvPr>
          <p:cNvSpPr txBox="1"/>
          <p:nvPr/>
        </p:nvSpPr>
        <p:spPr>
          <a:xfrm>
            <a:off x="1234440" y="638741"/>
            <a:ext cx="2644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/>
              <a:t>机器人</a:t>
            </a:r>
            <a:r>
              <a:rPr kumimoji="1" lang="en-US" altLang="zh-CN" sz="1200" dirty="0" err="1"/>
              <a:t>svg</a:t>
            </a:r>
            <a:r>
              <a:rPr kumimoji="1" lang="en-US" altLang="zh-CN" sz="1200" dirty="0"/>
              <a:t>+</a:t>
            </a:r>
            <a:r>
              <a:rPr kumimoji="1" lang="zh-CN" altLang="en-US" sz="1200" dirty="0"/>
              <a:t>主页标题</a:t>
            </a:r>
          </a:p>
        </p:txBody>
      </p:sp>
      <p:sp>
        <p:nvSpPr>
          <p:cNvPr id="85" name="椭圆 84">
            <a:extLst>
              <a:ext uri="{FF2B5EF4-FFF2-40B4-BE49-F238E27FC236}">
                <a16:creationId xmlns:a16="http://schemas.microsoft.com/office/drawing/2014/main" id="{2963AE2A-3F68-85CC-4116-9AA7F5A8C682}"/>
              </a:ext>
            </a:extLst>
          </p:cNvPr>
          <p:cNvSpPr/>
          <p:nvPr/>
        </p:nvSpPr>
        <p:spPr>
          <a:xfrm>
            <a:off x="3581400" y="5782910"/>
            <a:ext cx="594360" cy="571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dirty="0"/>
              <a:t>+</a:t>
            </a:r>
            <a:endParaRPr kumimoji="1" lang="zh-CN" altLang="en-US" sz="3200" dirty="0"/>
          </a:p>
        </p:txBody>
      </p:sp>
      <p:sp>
        <p:nvSpPr>
          <p:cNvPr id="86" name="圆角矩形 85">
            <a:extLst>
              <a:ext uri="{FF2B5EF4-FFF2-40B4-BE49-F238E27FC236}">
                <a16:creationId xmlns:a16="http://schemas.microsoft.com/office/drawing/2014/main" id="{C09AD5CB-C166-09CC-EA24-3173040703BC}"/>
              </a:ext>
            </a:extLst>
          </p:cNvPr>
          <p:cNvSpPr/>
          <p:nvPr/>
        </p:nvSpPr>
        <p:spPr>
          <a:xfrm>
            <a:off x="1360170" y="1181101"/>
            <a:ext cx="1337310" cy="9144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400" dirty="0">
                <a:solidFill>
                  <a:schemeClr val="tx1"/>
                </a:solidFill>
              </a:rPr>
              <a:t>工作区</a:t>
            </a:r>
            <a:r>
              <a:rPr kumimoji="1" lang="en-US" altLang="zh-CN" sz="1400" dirty="0">
                <a:solidFill>
                  <a:schemeClr val="tx1"/>
                </a:solidFill>
              </a:rPr>
              <a:t>robot</a:t>
            </a:r>
          </a:p>
          <a:p>
            <a:br>
              <a:rPr kumimoji="1" lang="en-US" altLang="zh-CN" dirty="0">
                <a:solidFill>
                  <a:schemeClr val="tx1"/>
                </a:solidFill>
              </a:rPr>
            </a:br>
            <a:r>
              <a:rPr kumimoji="1" lang="en-US" altLang="zh-CN" dirty="0">
                <a:solidFill>
                  <a:schemeClr val="tx1"/>
                </a:solidFill>
              </a:rPr>
              <a:t>🤖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cxnSp>
        <p:nvCxnSpPr>
          <p:cNvPr id="95" name="直线连接符 94">
            <a:extLst>
              <a:ext uri="{FF2B5EF4-FFF2-40B4-BE49-F238E27FC236}">
                <a16:creationId xmlns:a16="http://schemas.microsoft.com/office/drawing/2014/main" id="{1E0C6A2A-56FC-1FFB-8F8A-558460C8AE20}"/>
              </a:ext>
            </a:extLst>
          </p:cNvPr>
          <p:cNvCxnSpPr>
            <a:cxnSpLocks/>
          </p:cNvCxnSpPr>
          <p:nvPr/>
        </p:nvCxnSpPr>
        <p:spPr>
          <a:xfrm>
            <a:off x="2621280" y="963930"/>
            <a:ext cx="18021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圆角矩形 95">
            <a:extLst>
              <a:ext uri="{FF2B5EF4-FFF2-40B4-BE49-F238E27FC236}">
                <a16:creationId xmlns:a16="http://schemas.microsoft.com/office/drawing/2014/main" id="{45E4A5A9-2013-90AA-6379-F47559F9F90A}"/>
              </a:ext>
            </a:extLst>
          </p:cNvPr>
          <p:cNvSpPr/>
          <p:nvPr/>
        </p:nvSpPr>
        <p:spPr>
          <a:xfrm>
            <a:off x="2838450" y="1181101"/>
            <a:ext cx="1337310" cy="9144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400" dirty="0">
                <a:solidFill>
                  <a:schemeClr val="tx1"/>
                </a:solidFill>
              </a:rPr>
              <a:t>工作区</a:t>
            </a:r>
            <a:r>
              <a:rPr kumimoji="1" lang="en-US" altLang="zh-CN" sz="1400" dirty="0">
                <a:solidFill>
                  <a:schemeClr val="tx1"/>
                </a:solidFill>
              </a:rPr>
              <a:t>apple</a:t>
            </a:r>
          </a:p>
          <a:p>
            <a:br>
              <a:rPr kumimoji="1" lang="en-US" altLang="zh-CN" dirty="0">
                <a:solidFill>
                  <a:schemeClr val="tx1"/>
                </a:solidFill>
              </a:rPr>
            </a:br>
            <a:r>
              <a:rPr kumimoji="1" lang="en-US" altLang="zh-CN" dirty="0">
                <a:solidFill>
                  <a:schemeClr val="tx1"/>
                </a:solidFill>
              </a:rPr>
              <a:t>🍎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98" name="圆角矩形 97">
            <a:extLst>
              <a:ext uri="{FF2B5EF4-FFF2-40B4-BE49-F238E27FC236}">
                <a16:creationId xmlns:a16="http://schemas.microsoft.com/office/drawing/2014/main" id="{3637FCCE-672D-D94B-B084-B10A12247016}"/>
              </a:ext>
            </a:extLst>
          </p:cNvPr>
          <p:cNvSpPr/>
          <p:nvPr/>
        </p:nvSpPr>
        <p:spPr>
          <a:xfrm>
            <a:off x="1360170" y="2256859"/>
            <a:ext cx="1337310" cy="9144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CN" sz="1400" dirty="0">
                <a:solidFill>
                  <a:schemeClr val="tx1"/>
                </a:solidFill>
              </a:rPr>
              <a:t>test</a:t>
            </a:r>
          </a:p>
          <a:p>
            <a:br>
              <a:rPr kumimoji="1" lang="en-US" altLang="zh-CN" dirty="0">
                <a:solidFill>
                  <a:schemeClr val="tx1"/>
                </a:solidFill>
              </a:rPr>
            </a:br>
            <a:r>
              <a:rPr kumimoji="1" lang="en-US" altLang="zh-CN" dirty="0">
                <a:solidFill>
                  <a:schemeClr val="tx1"/>
                </a:solidFill>
              </a:rPr>
              <a:t>⚙️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00" name="线形标注 1 99">
            <a:extLst>
              <a:ext uri="{FF2B5EF4-FFF2-40B4-BE49-F238E27FC236}">
                <a16:creationId xmlns:a16="http://schemas.microsoft.com/office/drawing/2014/main" id="{38117C01-A378-B136-4E79-0C40A411C9C9}"/>
              </a:ext>
            </a:extLst>
          </p:cNvPr>
          <p:cNvSpPr/>
          <p:nvPr/>
        </p:nvSpPr>
        <p:spPr>
          <a:xfrm>
            <a:off x="6309360" y="3829050"/>
            <a:ext cx="2526030" cy="1565910"/>
          </a:xfrm>
          <a:prstGeom prst="borderCallout1">
            <a:avLst>
              <a:gd name="adj1" fmla="val 18750"/>
              <a:gd name="adj2" fmla="val -8333"/>
              <a:gd name="adj3" fmla="val 130748"/>
              <a:gd name="adj4" fmla="val -8584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创建工作区</a:t>
            </a:r>
          </a:p>
        </p:txBody>
      </p:sp>
      <p:sp>
        <p:nvSpPr>
          <p:cNvPr id="101" name="圆角矩形 100">
            <a:extLst>
              <a:ext uri="{FF2B5EF4-FFF2-40B4-BE49-F238E27FC236}">
                <a16:creationId xmlns:a16="http://schemas.microsoft.com/office/drawing/2014/main" id="{D27FBBCD-505F-D7A3-6750-E88571E8E8E4}"/>
              </a:ext>
            </a:extLst>
          </p:cNvPr>
          <p:cNvSpPr/>
          <p:nvPr/>
        </p:nvSpPr>
        <p:spPr>
          <a:xfrm>
            <a:off x="6309360" y="847607"/>
            <a:ext cx="2752725" cy="15813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dirty="0">
                <a:solidFill>
                  <a:schemeClr val="tx1"/>
                </a:solidFill>
              </a:rPr>
              <a:t>创建工作区</a:t>
            </a: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02" name="圆角矩形 101">
            <a:extLst>
              <a:ext uri="{FF2B5EF4-FFF2-40B4-BE49-F238E27FC236}">
                <a16:creationId xmlns:a16="http://schemas.microsoft.com/office/drawing/2014/main" id="{47ADDFE1-C913-736D-1BAC-8B8679527456}"/>
              </a:ext>
            </a:extLst>
          </p:cNvPr>
          <p:cNvSpPr/>
          <p:nvPr/>
        </p:nvSpPr>
        <p:spPr>
          <a:xfrm>
            <a:off x="6480810" y="1443991"/>
            <a:ext cx="2354580" cy="3886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点击输入工作区名称</a:t>
            </a:r>
          </a:p>
        </p:txBody>
      </p:sp>
      <p:sp>
        <p:nvSpPr>
          <p:cNvPr id="103" name="圆角矩形 102">
            <a:extLst>
              <a:ext uri="{FF2B5EF4-FFF2-40B4-BE49-F238E27FC236}">
                <a16:creationId xmlns:a16="http://schemas.microsoft.com/office/drawing/2014/main" id="{FD491ABC-4EDB-EB72-360F-B6D3F3298FD5}"/>
              </a:ext>
            </a:extLst>
          </p:cNvPr>
          <p:cNvSpPr/>
          <p:nvPr/>
        </p:nvSpPr>
        <p:spPr>
          <a:xfrm>
            <a:off x="8119110" y="1901191"/>
            <a:ext cx="716280" cy="38862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确认</a:t>
            </a:r>
          </a:p>
        </p:txBody>
      </p:sp>
      <p:sp>
        <p:nvSpPr>
          <p:cNvPr id="104" name="圆角矩形 103">
            <a:extLst>
              <a:ext uri="{FF2B5EF4-FFF2-40B4-BE49-F238E27FC236}">
                <a16:creationId xmlns:a16="http://schemas.microsoft.com/office/drawing/2014/main" id="{3ACB17D3-0EB7-F715-3174-79F92B99D5D5}"/>
              </a:ext>
            </a:extLst>
          </p:cNvPr>
          <p:cNvSpPr/>
          <p:nvPr/>
        </p:nvSpPr>
        <p:spPr>
          <a:xfrm>
            <a:off x="7299960" y="1901191"/>
            <a:ext cx="716280" cy="3886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取消</a:t>
            </a:r>
          </a:p>
        </p:txBody>
      </p:sp>
      <p:sp>
        <p:nvSpPr>
          <p:cNvPr id="105" name="文本框 104">
            <a:extLst>
              <a:ext uri="{FF2B5EF4-FFF2-40B4-BE49-F238E27FC236}">
                <a16:creationId xmlns:a16="http://schemas.microsoft.com/office/drawing/2014/main" id="{EDDEF132-F137-118A-E040-B4834E6E6E94}"/>
              </a:ext>
            </a:extLst>
          </p:cNvPr>
          <p:cNvSpPr txBox="1"/>
          <p:nvPr/>
        </p:nvSpPr>
        <p:spPr>
          <a:xfrm>
            <a:off x="3810000" y="546407"/>
            <a:ext cx="556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/>
              <a:t>设置按钮</a:t>
            </a:r>
          </a:p>
        </p:txBody>
      </p:sp>
    </p:spTree>
    <p:extLst>
      <p:ext uri="{BB962C8B-B14F-4D97-AF65-F5344CB8AC3E}">
        <p14:creationId xmlns:p14="http://schemas.microsoft.com/office/powerpoint/2010/main" val="2923069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extLst>
              <a:ext uri="{FF2B5EF4-FFF2-40B4-BE49-F238E27FC236}">
                <a16:creationId xmlns:a16="http://schemas.microsoft.com/office/drawing/2014/main" id="{ECE3EEAB-7648-5995-7DD7-4AEC3C04C87E}"/>
              </a:ext>
            </a:extLst>
          </p:cNvPr>
          <p:cNvSpPr/>
          <p:nvPr/>
        </p:nvSpPr>
        <p:spPr>
          <a:xfrm>
            <a:off x="1143000" y="354330"/>
            <a:ext cx="3280410" cy="625221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BFEB96B9-29DD-DAA1-2804-7F912D0A8FAE}"/>
              </a:ext>
            </a:extLst>
          </p:cNvPr>
          <p:cNvCxnSpPr>
            <a:cxnSpLocks/>
          </p:cNvCxnSpPr>
          <p:nvPr/>
        </p:nvCxnSpPr>
        <p:spPr>
          <a:xfrm>
            <a:off x="1234440" y="571500"/>
            <a:ext cx="30746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9AB51D17-4DFE-DB28-8161-2F30FFB9D222}"/>
              </a:ext>
            </a:extLst>
          </p:cNvPr>
          <p:cNvCxnSpPr>
            <a:cxnSpLocks/>
          </p:cNvCxnSpPr>
          <p:nvPr/>
        </p:nvCxnSpPr>
        <p:spPr>
          <a:xfrm>
            <a:off x="1143000" y="963930"/>
            <a:ext cx="32804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3E3C3FCB-4D08-664E-A1AF-3880D1AD6C26}"/>
              </a:ext>
            </a:extLst>
          </p:cNvPr>
          <p:cNvSpPr txBox="1"/>
          <p:nvPr/>
        </p:nvSpPr>
        <p:spPr>
          <a:xfrm>
            <a:off x="1234440" y="638741"/>
            <a:ext cx="2644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/>
              <a:t>工作区</a:t>
            </a:r>
            <a:r>
              <a:rPr kumimoji="1" lang="en-US" altLang="zh-CN" sz="1200" dirty="0"/>
              <a:t>apple</a:t>
            </a:r>
            <a:r>
              <a:rPr kumimoji="1" lang="zh-CN" altLang="en-US" sz="1200" dirty="0"/>
              <a:t> </a:t>
            </a:r>
            <a:r>
              <a:rPr kumimoji="1" lang="en-US" altLang="zh-CN" sz="1200" dirty="0">
                <a:solidFill>
                  <a:schemeClr val="tx1"/>
                </a:solidFill>
              </a:rPr>
              <a:t>🍎</a:t>
            </a:r>
            <a:endParaRPr kumimoji="1" lang="zh-CN" altLang="en-US" sz="1200" dirty="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3F71845C-1748-6651-35B3-5D6BB3EFBD45}"/>
              </a:ext>
            </a:extLst>
          </p:cNvPr>
          <p:cNvSpPr/>
          <p:nvPr/>
        </p:nvSpPr>
        <p:spPr>
          <a:xfrm>
            <a:off x="3581400" y="5782910"/>
            <a:ext cx="594360" cy="571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dirty="0"/>
              <a:t>+</a:t>
            </a:r>
            <a:endParaRPr kumimoji="1" lang="zh-CN" altLang="en-US" sz="3200" dirty="0"/>
          </a:p>
        </p:txBody>
      </p:sp>
      <p:sp>
        <p:nvSpPr>
          <p:cNvPr id="9" name="圆角矩形 8">
            <a:extLst>
              <a:ext uri="{FF2B5EF4-FFF2-40B4-BE49-F238E27FC236}">
                <a16:creationId xmlns:a16="http://schemas.microsoft.com/office/drawing/2014/main" id="{72EDBC8D-B9B3-1BDF-CE10-D9A430A6090C}"/>
              </a:ext>
            </a:extLst>
          </p:cNvPr>
          <p:cNvSpPr/>
          <p:nvPr/>
        </p:nvSpPr>
        <p:spPr>
          <a:xfrm>
            <a:off x="1360170" y="1181101"/>
            <a:ext cx="1337310" cy="9144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CN" sz="1200" dirty="0">
                <a:solidFill>
                  <a:schemeClr val="tx1"/>
                </a:solidFill>
              </a:rPr>
              <a:t>iPhone</a:t>
            </a:r>
            <a:r>
              <a:rPr kumimoji="1" lang="zh-CN" altLang="en-US" sz="1200" dirty="0">
                <a:solidFill>
                  <a:schemeClr val="tx1"/>
                </a:solidFill>
              </a:rPr>
              <a:t>价格查询</a:t>
            </a:r>
            <a:endParaRPr kumimoji="1" lang="en-US" altLang="zh-CN" sz="1200" dirty="0">
              <a:solidFill>
                <a:schemeClr val="tx1"/>
              </a:solidFill>
            </a:endParaRPr>
          </a:p>
          <a:p>
            <a:br>
              <a:rPr kumimoji="1" lang="en-US" altLang="zh-CN" dirty="0">
                <a:solidFill>
                  <a:schemeClr val="tx1"/>
                </a:solidFill>
              </a:rPr>
            </a:br>
            <a:r>
              <a:rPr kumimoji="1" lang="en-US" altLang="zh-CN" sz="1200" dirty="0">
                <a:solidFill>
                  <a:schemeClr val="tx1"/>
                </a:solidFill>
              </a:rPr>
              <a:t>45</a:t>
            </a:r>
            <a:r>
              <a:rPr kumimoji="1" lang="zh-CN" altLang="en-US" sz="1200" dirty="0">
                <a:solidFill>
                  <a:schemeClr val="tx1"/>
                </a:solidFill>
              </a:rPr>
              <a:t>分前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9DAA0883-6985-D383-99C8-77903E95F9F7}"/>
              </a:ext>
            </a:extLst>
          </p:cNvPr>
          <p:cNvCxnSpPr>
            <a:cxnSpLocks/>
          </p:cNvCxnSpPr>
          <p:nvPr/>
        </p:nvCxnSpPr>
        <p:spPr>
          <a:xfrm>
            <a:off x="2621280" y="963930"/>
            <a:ext cx="18021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4CF80720-05C7-F42A-0A33-1B430E2DC639}"/>
              </a:ext>
            </a:extLst>
          </p:cNvPr>
          <p:cNvSpPr/>
          <p:nvPr/>
        </p:nvSpPr>
        <p:spPr>
          <a:xfrm>
            <a:off x="2838450" y="1181101"/>
            <a:ext cx="1337310" cy="9144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200" dirty="0">
                <a:solidFill>
                  <a:schemeClr val="tx1"/>
                </a:solidFill>
              </a:rPr>
              <a:t>原神当前版本</a:t>
            </a:r>
            <a:br>
              <a:rPr kumimoji="1" lang="en-US" altLang="zh-CN" sz="1200" dirty="0">
                <a:solidFill>
                  <a:schemeClr val="tx1"/>
                </a:solidFill>
              </a:rPr>
            </a:br>
            <a:br>
              <a:rPr kumimoji="1" lang="en-US" altLang="zh-CN" sz="1200" dirty="0">
                <a:solidFill>
                  <a:schemeClr val="tx1"/>
                </a:solidFill>
              </a:rPr>
            </a:br>
            <a:br>
              <a:rPr kumimoji="1" lang="en-US" altLang="zh-CN" sz="1200" dirty="0">
                <a:solidFill>
                  <a:schemeClr val="tx1"/>
                </a:solidFill>
              </a:rPr>
            </a:br>
            <a:r>
              <a:rPr kumimoji="1" lang="en-US" altLang="zh-CN" sz="1200" dirty="0">
                <a:solidFill>
                  <a:schemeClr val="tx1"/>
                </a:solidFill>
              </a:rPr>
              <a:t>1</a:t>
            </a:r>
            <a:r>
              <a:rPr kumimoji="1" lang="zh-CN" altLang="en-US" sz="1200" dirty="0">
                <a:solidFill>
                  <a:schemeClr val="tx1"/>
                </a:solidFill>
              </a:rPr>
              <a:t>月</a:t>
            </a:r>
            <a:r>
              <a:rPr kumimoji="1" lang="en-US" altLang="zh-CN" sz="1200" dirty="0">
                <a:solidFill>
                  <a:schemeClr val="tx1"/>
                </a:solidFill>
              </a:rPr>
              <a:t>15</a:t>
            </a:r>
            <a:r>
              <a:rPr kumimoji="1" lang="zh-CN" altLang="en-US" sz="1200" dirty="0">
                <a:solidFill>
                  <a:schemeClr val="tx1"/>
                </a:solidFill>
              </a:rPr>
              <a:t>日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B1364C4-8C9F-8595-2CE8-45EA2541CBE5}"/>
              </a:ext>
            </a:extLst>
          </p:cNvPr>
          <p:cNvSpPr txBox="1"/>
          <p:nvPr/>
        </p:nvSpPr>
        <p:spPr>
          <a:xfrm>
            <a:off x="3552825" y="1567251"/>
            <a:ext cx="6515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100" dirty="0"/>
              <a:t>9</a:t>
            </a:r>
            <a:r>
              <a:rPr kumimoji="1" lang="zh-CN" altLang="en-US" sz="1100" dirty="0"/>
              <a:t>消息</a:t>
            </a:r>
            <a:br>
              <a:rPr kumimoji="1" lang="en-US" altLang="zh-CN" sz="1100" dirty="0"/>
            </a:br>
            <a:r>
              <a:rPr kumimoji="1" lang="en-US" altLang="zh-CN" sz="1100" dirty="0"/>
              <a:t>21</a:t>
            </a:r>
            <a:r>
              <a:rPr kumimoji="1" lang="zh-CN" altLang="en-US" sz="1100" dirty="0"/>
              <a:t>工具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4418ADF-9057-4E2C-4582-BD65F7D52984}"/>
              </a:ext>
            </a:extLst>
          </p:cNvPr>
          <p:cNvSpPr txBox="1"/>
          <p:nvPr/>
        </p:nvSpPr>
        <p:spPr>
          <a:xfrm>
            <a:off x="2028825" y="1573531"/>
            <a:ext cx="6515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100" dirty="0"/>
              <a:t>12</a:t>
            </a:r>
            <a:r>
              <a:rPr kumimoji="1" lang="zh-CN" altLang="en-US" sz="1100" dirty="0"/>
              <a:t>消息</a:t>
            </a:r>
            <a:br>
              <a:rPr kumimoji="1" lang="en-US" altLang="zh-CN" sz="1100" dirty="0"/>
            </a:br>
            <a:r>
              <a:rPr kumimoji="1" lang="en-US" altLang="zh-CN" sz="1100" dirty="0"/>
              <a:t>34</a:t>
            </a:r>
            <a:r>
              <a:rPr kumimoji="1" lang="zh-CN" altLang="en-US" sz="1100" dirty="0"/>
              <a:t>工具</a:t>
            </a:r>
          </a:p>
        </p:txBody>
      </p:sp>
      <p:sp>
        <p:nvSpPr>
          <p:cNvPr id="14" name="线形标注 1 13">
            <a:extLst>
              <a:ext uri="{FF2B5EF4-FFF2-40B4-BE49-F238E27FC236}">
                <a16:creationId xmlns:a16="http://schemas.microsoft.com/office/drawing/2014/main" id="{F4556CCB-CAC3-FE37-CEFE-611F0B7A2C48}"/>
              </a:ext>
            </a:extLst>
          </p:cNvPr>
          <p:cNvSpPr/>
          <p:nvPr/>
        </p:nvSpPr>
        <p:spPr>
          <a:xfrm>
            <a:off x="6309360" y="3829050"/>
            <a:ext cx="2526030" cy="1565910"/>
          </a:xfrm>
          <a:prstGeom prst="borderCallout1">
            <a:avLst>
              <a:gd name="adj1" fmla="val 18750"/>
              <a:gd name="adj2" fmla="val -8333"/>
              <a:gd name="adj3" fmla="val 130748"/>
              <a:gd name="adj4" fmla="val -8584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创建新对话</a:t>
            </a:r>
          </a:p>
        </p:txBody>
      </p:sp>
      <p:sp>
        <p:nvSpPr>
          <p:cNvPr id="15" name="圆角矩形 14">
            <a:extLst>
              <a:ext uri="{FF2B5EF4-FFF2-40B4-BE49-F238E27FC236}">
                <a16:creationId xmlns:a16="http://schemas.microsoft.com/office/drawing/2014/main" id="{DC5BDF88-62FC-71C6-CB97-453C3C3E2D75}"/>
              </a:ext>
            </a:extLst>
          </p:cNvPr>
          <p:cNvSpPr/>
          <p:nvPr/>
        </p:nvSpPr>
        <p:spPr>
          <a:xfrm>
            <a:off x="6309360" y="354330"/>
            <a:ext cx="2752725" cy="2914650"/>
          </a:xfrm>
          <a:prstGeom prst="roundRect">
            <a:avLst>
              <a:gd name="adj" fmla="val 7532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r>
              <a:rPr kumimoji="1" lang="zh-CN" altLang="en-US" dirty="0">
                <a:solidFill>
                  <a:schemeClr val="tx1"/>
                </a:solidFill>
              </a:rPr>
              <a:t>创建新对话</a:t>
            </a: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7" name="圆角矩形 16">
            <a:extLst>
              <a:ext uri="{FF2B5EF4-FFF2-40B4-BE49-F238E27FC236}">
                <a16:creationId xmlns:a16="http://schemas.microsoft.com/office/drawing/2014/main" id="{9F5EF0B8-3CA7-A37C-7D60-5154359E718B}"/>
              </a:ext>
            </a:extLst>
          </p:cNvPr>
          <p:cNvSpPr/>
          <p:nvPr/>
        </p:nvSpPr>
        <p:spPr>
          <a:xfrm>
            <a:off x="8119110" y="2733794"/>
            <a:ext cx="716280" cy="38862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确认</a:t>
            </a:r>
          </a:p>
        </p:txBody>
      </p:sp>
      <p:sp>
        <p:nvSpPr>
          <p:cNvPr id="18" name="圆角矩形 17">
            <a:extLst>
              <a:ext uri="{FF2B5EF4-FFF2-40B4-BE49-F238E27FC236}">
                <a16:creationId xmlns:a16="http://schemas.microsoft.com/office/drawing/2014/main" id="{42A516B0-A606-2131-2ACC-9133A1ED4589}"/>
              </a:ext>
            </a:extLst>
          </p:cNvPr>
          <p:cNvSpPr/>
          <p:nvPr/>
        </p:nvSpPr>
        <p:spPr>
          <a:xfrm>
            <a:off x="7299960" y="2733794"/>
            <a:ext cx="716280" cy="3886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取消</a:t>
            </a: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2BAA776B-6CDA-8568-4D8C-08B4D6C87573}"/>
              </a:ext>
            </a:extLst>
          </p:cNvPr>
          <p:cNvSpPr/>
          <p:nvPr/>
        </p:nvSpPr>
        <p:spPr>
          <a:xfrm>
            <a:off x="6465570" y="963930"/>
            <a:ext cx="2369820" cy="3886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dirty="0">
                <a:solidFill>
                  <a:schemeClr val="tx1"/>
                </a:solidFill>
              </a:rPr>
              <a:t>选择</a:t>
            </a:r>
            <a:r>
              <a:rPr kumimoji="1" lang="en-US" altLang="zh-CN" dirty="0">
                <a:solidFill>
                  <a:schemeClr val="tx1"/>
                </a:solidFill>
              </a:rPr>
              <a:t>prompt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20" name="圆角矩形 19">
            <a:extLst>
              <a:ext uri="{FF2B5EF4-FFF2-40B4-BE49-F238E27FC236}">
                <a16:creationId xmlns:a16="http://schemas.microsoft.com/office/drawing/2014/main" id="{4303F142-E7AB-4D15-1FFE-F8E4E1F1BD2B}"/>
              </a:ext>
            </a:extLst>
          </p:cNvPr>
          <p:cNvSpPr/>
          <p:nvPr/>
        </p:nvSpPr>
        <p:spPr>
          <a:xfrm>
            <a:off x="6465570" y="1567251"/>
            <a:ext cx="2369820" cy="3886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dirty="0">
                <a:solidFill>
                  <a:schemeClr val="tx1"/>
                </a:solidFill>
              </a:rPr>
              <a:t>选择个性化配置</a:t>
            </a:r>
          </a:p>
        </p:txBody>
      </p:sp>
      <p:sp>
        <p:nvSpPr>
          <p:cNvPr id="21" name="圆角矩形 20">
            <a:extLst>
              <a:ext uri="{FF2B5EF4-FFF2-40B4-BE49-F238E27FC236}">
                <a16:creationId xmlns:a16="http://schemas.microsoft.com/office/drawing/2014/main" id="{9FF9F989-3204-87E5-25D9-5F16C482F57B}"/>
              </a:ext>
            </a:extLst>
          </p:cNvPr>
          <p:cNvSpPr/>
          <p:nvPr/>
        </p:nvSpPr>
        <p:spPr>
          <a:xfrm>
            <a:off x="9218295" y="354330"/>
            <a:ext cx="2752725" cy="2914650"/>
          </a:xfrm>
          <a:prstGeom prst="roundRect">
            <a:avLst>
              <a:gd name="adj" fmla="val 7532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r>
              <a:rPr kumimoji="1" lang="zh-CN" altLang="en-US" dirty="0">
                <a:solidFill>
                  <a:schemeClr val="tx1"/>
                </a:solidFill>
              </a:rPr>
              <a:t>创建新对话</a:t>
            </a: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br>
              <a:rPr kumimoji="1" lang="en-US" altLang="zh-CN" dirty="0">
                <a:solidFill>
                  <a:schemeClr val="tx1"/>
                </a:solidFill>
              </a:rPr>
            </a:b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22" name="圆角矩形 21">
            <a:extLst>
              <a:ext uri="{FF2B5EF4-FFF2-40B4-BE49-F238E27FC236}">
                <a16:creationId xmlns:a16="http://schemas.microsoft.com/office/drawing/2014/main" id="{32ABE8D2-9EDD-9F6E-49C1-8FE77B0A148E}"/>
              </a:ext>
            </a:extLst>
          </p:cNvPr>
          <p:cNvSpPr/>
          <p:nvPr/>
        </p:nvSpPr>
        <p:spPr>
          <a:xfrm>
            <a:off x="11028045" y="2733794"/>
            <a:ext cx="716280" cy="38862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确认</a:t>
            </a:r>
          </a:p>
        </p:txBody>
      </p:sp>
      <p:sp>
        <p:nvSpPr>
          <p:cNvPr id="23" name="圆角矩形 22">
            <a:extLst>
              <a:ext uri="{FF2B5EF4-FFF2-40B4-BE49-F238E27FC236}">
                <a16:creationId xmlns:a16="http://schemas.microsoft.com/office/drawing/2014/main" id="{ACCB261A-DDAB-C48E-8AE5-F8E68120DE8D}"/>
              </a:ext>
            </a:extLst>
          </p:cNvPr>
          <p:cNvSpPr/>
          <p:nvPr/>
        </p:nvSpPr>
        <p:spPr>
          <a:xfrm>
            <a:off x="10208895" y="2733794"/>
            <a:ext cx="716280" cy="3886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取消</a:t>
            </a:r>
          </a:p>
        </p:txBody>
      </p:sp>
      <p:sp>
        <p:nvSpPr>
          <p:cNvPr id="24" name="圆角矩形 23">
            <a:extLst>
              <a:ext uri="{FF2B5EF4-FFF2-40B4-BE49-F238E27FC236}">
                <a16:creationId xmlns:a16="http://schemas.microsoft.com/office/drawing/2014/main" id="{1E453885-9D5A-BC3A-64DE-A0242B1D3F52}"/>
              </a:ext>
            </a:extLst>
          </p:cNvPr>
          <p:cNvSpPr/>
          <p:nvPr/>
        </p:nvSpPr>
        <p:spPr>
          <a:xfrm>
            <a:off x="9374505" y="963930"/>
            <a:ext cx="2369820" cy="3886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dirty="0">
                <a:solidFill>
                  <a:schemeClr val="tx1"/>
                </a:solidFill>
              </a:rPr>
              <a:t>选择</a:t>
            </a:r>
            <a:r>
              <a:rPr kumimoji="1" lang="en-US" altLang="zh-CN" dirty="0">
                <a:solidFill>
                  <a:schemeClr val="tx1"/>
                </a:solidFill>
              </a:rPr>
              <a:t>prompt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25" name="圆角矩形 24">
            <a:extLst>
              <a:ext uri="{FF2B5EF4-FFF2-40B4-BE49-F238E27FC236}">
                <a16:creationId xmlns:a16="http://schemas.microsoft.com/office/drawing/2014/main" id="{6B5F7457-82D5-F5D9-7D66-79DA0FC9A8C4}"/>
              </a:ext>
            </a:extLst>
          </p:cNvPr>
          <p:cNvSpPr/>
          <p:nvPr/>
        </p:nvSpPr>
        <p:spPr>
          <a:xfrm>
            <a:off x="9374505" y="1352550"/>
            <a:ext cx="2369820" cy="1234678"/>
          </a:xfrm>
          <a:prstGeom prst="roundRect">
            <a:avLst>
              <a:gd name="adj" fmla="val 6484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dirty="0">
                <a:solidFill>
                  <a:schemeClr val="tx1"/>
                </a:solidFill>
              </a:rPr>
              <a:t>默认</a:t>
            </a:r>
            <a:r>
              <a:rPr kumimoji="1" lang="en-US" altLang="zh-CN" dirty="0">
                <a:solidFill>
                  <a:schemeClr val="tx1"/>
                </a:solidFill>
              </a:rPr>
              <a:t>prompt</a:t>
            </a:r>
            <a:br>
              <a:rPr kumimoji="1" lang="en-US" altLang="zh-CN" dirty="0">
                <a:solidFill>
                  <a:schemeClr val="tx1"/>
                </a:solidFill>
              </a:rPr>
            </a:br>
            <a:r>
              <a:rPr kumimoji="1" lang="en-US" altLang="zh-CN" dirty="0">
                <a:solidFill>
                  <a:schemeClr val="tx1"/>
                </a:solidFill>
              </a:rPr>
              <a:t>prompt1</a:t>
            </a:r>
            <a:br>
              <a:rPr kumimoji="1" lang="en-US" altLang="zh-CN" dirty="0">
                <a:solidFill>
                  <a:schemeClr val="tx1"/>
                </a:solidFill>
              </a:rPr>
            </a:br>
            <a:r>
              <a:rPr kumimoji="1" lang="en-US" altLang="zh-CN" dirty="0">
                <a:solidFill>
                  <a:schemeClr val="tx1"/>
                </a:solidFill>
              </a:rPr>
              <a:t>prompt2</a:t>
            </a:r>
            <a:br>
              <a:rPr kumimoji="1" lang="en-US" altLang="zh-CN" dirty="0">
                <a:solidFill>
                  <a:schemeClr val="tx1"/>
                </a:solidFill>
              </a:rPr>
            </a:br>
            <a:r>
              <a:rPr kumimoji="1" lang="zh-CN" altLang="en-US" dirty="0">
                <a:solidFill>
                  <a:schemeClr val="tx1"/>
                </a:solidFill>
              </a:rPr>
              <a:t>收起按钮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0F5C37D-DB4F-8CE6-EC33-A4E6A20CF3D4}"/>
              </a:ext>
            </a:extLst>
          </p:cNvPr>
          <p:cNvSpPr txBox="1"/>
          <p:nvPr/>
        </p:nvSpPr>
        <p:spPr>
          <a:xfrm>
            <a:off x="3810000" y="546407"/>
            <a:ext cx="556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/>
              <a:t>设置按钮</a:t>
            </a:r>
          </a:p>
        </p:txBody>
      </p:sp>
    </p:spTree>
    <p:extLst>
      <p:ext uri="{BB962C8B-B14F-4D97-AF65-F5344CB8AC3E}">
        <p14:creationId xmlns:p14="http://schemas.microsoft.com/office/powerpoint/2010/main" val="537375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extLst>
              <a:ext uri="{FF2B5EF4-FFF2-40B4-BE49-F238E27FC236}">
                <a16:creationId xmlns:a16="http://schemas.microsoft.com/office/drawing/2014/main" id="{4D0D1F01-AD6F-282E-B1FE-7466E0541C9A}"/>
              </a:ext>
            </a:extLst>
          </p:cNvPr>
          <p:cNvSpPr/>
          <p:nvPr/>
        </p:nvSpPr>
        <p:spPr>
          <a:xfrm>
            <a:off x="3840480" y="354330"/>
            <a:ext cx="3280410" cy="625221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F487AF52-A615-CB48-8BDD-7F7740DFF02F}"/>
              </a:ext>
            </a:extLst>
          </p:cNvPr>
          <p:cNvCxnSpPr>
            <a:cxnSpLocks/>
          </p:cNvCxnSpPr>
          <p:nvPr/>
        </p:nvCxnSpPr>
        <p:spPr>
          <a:xfrm>
            <a:off x="3931920" y="571500"/>
            <a:ext cx="30746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A8253393-9AA1-52AD-263F-C1227AD7BA1C}"/>
              </a:ext>
            </a:extLst>
          </p:cNvPr>
          <p:cNvCxnSpPr>
            <a:cxnSpLocks/>
          </p:cNvCxnSpPr>
          <p:nvPr/>
        </p:nvCxnSpPr>
        <p:spPr>
          <a:xfrm>
            <a:off x="3840480" y="963930"/>
            <a:ext cx="32804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93506FEC-E27E-4BF6-9EFE-C19DEE7D660C}"/>
              </a:ext>
            </a:extLst>
          </p:cNvPr>
          <p:cNvSpPr/>
          <p:nvPr/>
        </p:nvSpPr>
        <p:spPr>
          <a:xfrm>
            <a:off x="4023360" y="571500"/>
            <a:ext cx="400050" cy="39243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406FA53-0EF1-A101-0451-2C48F36FEBFA}"/>
              </a:ext>
            </a:extLst>
          </p:cNvPr>
          <p:cNvSpPr/>
          <p:nvPr/>
        </p:nvSpPr>
        <p:spPr>
          <a:xfrm>
            <a:off x="5554980" y="571500"/>
            <a:ext cx="1451610" cy="39243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70ACA1F-E8D1-16AE-60FF-D93961966338}"/>
              </a:ext>
            </a:extLst>
          </p:cNvPr>
          <p:cNvSpPr txBox="1"/>
          <p:nvPr/>
        </p:nvSpPr>
        <p:spPr>
          <a:xfrm>
            <a:off x="3931920" y="1024220"/>
            <a:ext cx="1428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/>
              <a:t>用户</a:t>
            </a:r>
            <a:r>
              <a:rPr kumimoji="1" lang="en-US" altLang="zh-CN" sz="1200" dirty="0" err="1"/>
              <a:t>svg</a:t>
            </a:r>
            <a:r>
              <a:rPr kumimoji="1" lang="en-US" altLang="zh-CN" sz="1200" dirty="0"/>
              <a:t>+</a:t>
            </a:r>
            <a:r>
              <a:rPr kumimoji="1" lang="zh-CN" altLang="en-US" sz="1200" dirty="0"/>
              <a:t>用户</a:t>
            </a:r>
          </a:p>
        </p:txBody>
      </p:sp>
      <p:sp>
        <p:nvSpPr>
          <p:cNvPr id="18" name="圆角矩形 17">
            <a:extLst>
              <a:ext uri="{FF2B5EF4-FFF2-40B4-BE49-F238E27FC236}">
                <a16:creationId xmlns:a16="http://schemas.microsoft.com/office/drawing/2014/main" id="{56A22CCA-1EC9-617B-2114-F4F0B24B3B12}"/>
              </a:ext>
            </a:extLst>
          </p:cNvPr>
          <p:cNvSpPr/>
          <p:nvPr/>
        </p:nvSpPr>
        <p:spPr>
          <a:xfrm>
            <a:off x="4023360" y="1361510"/>
            <a:ext cx="2983230" cy="42157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dirty="0">
                <a:solidFill>
                  <a:schemeClr val="tx1"/>
                </a:solidFill>
              </a:rPr>
              <a:t>请帮我</a:t>
            </a:r>
            <a:r>
              <a:rPr kumimoji="1" lang="en-US" altLang="zh-CN" dirty="0">
                <a:solidFill>
                  <a:schemeClr val="tx1"/>
                </a:solidFill>
              </a:rPr>
              <a:t>xxx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206D5AF-EB74-D110-3769-2D6B8BE95E96}"/>
              </a:ext>
            </a:extLst>
          </p:cNvPr>
          <p:cNvSpPr txBox="1"/>
          <p:nvPr/>
        </p:nvSpPr>
        <p:spPr>
          <a:xfrm>
            <a:off x="3954780" y="1903660"/>
            <a:ext cx="2034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/>
              <a:t>机器人</a:t>
            </a:r>
            <a:r>
              <a:rPr kumimoji="1" lang="en-US" altLang="zh-CN" sz="1200" dirty="0" err="1"/>
              <a:t>svg+ai</a:t>
            </a:r>
            <a:r>
              <a:rPr kumimoji="1" lang="en-US" altLang="zh-CN" sz="1200" dirty="0"/>
              <a:t> </a:t>
            </a:r>
            <a:r>
              <a:rPr kumimoji="1" lang="en-US" altLang="zh-CN" sz="1200" dirty="0" err="1"/>
              <a:t>assistent</a:t>
            </a:r>
            <a:endParaRPr kumimoji="1" lang="zh-CN" altLang="en-US" sz="12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93FEE54-414B-D185-0454-4A324076EFF8}"/>
              </a:ext>
            </a:extLst>
          </p:cNvPr>
          <p:cNvSpPr txBox="1"/>
          <p:nvPr/>
        </p:nvSpPr>
        <p:spPr>
          <a:xfrm>
            <a:off x="3954780" y="2180659"/>
            <a:ext cx="2983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好的，我来</a:t>
            </a:r>
            <a:r>
              <a:rPr kumimoji="1" lang="en-US" altLang="zh-CN" dirty="0"/>
              <a:t>xxx</a:t>
            </a:r>
            <a:endParaRPr kumimoji="1" lang="zh-CN" altLang="en-US" dirty="0"/>
          </a:p>
        </p:txBody>
      </p:sp>
      <p:sp>
        <p:nvSpPr>
          <p:cNvPr id="21" name="圆角矩形 20">
            <a:extLst>
              <a:ext uri="{FF2B5EF4-FFF2-40B4-BE49-F238E27FC236}">
                <a16:creationId xmlns:a16="http://schemas.microsoft.com/office/drawing/2014/main" id="{3E050514-B1FD-245C-4F28-42EA72931F7C}"/>
              </a:ext>
            </a:extLst>
          </p:cNvPr>
          <p:cNvSpPr/>
          <p:nvPr/>
        </p:nvSpPr>
        <p:spPr>
          <a:xfrm>
            <a:off x="4023360" y="2681005"/>
            <a:ext cx="2983230" cy="296541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zh-CN" altLang="en-US" dirty="0">
              <a:solidFill>
                <a:schemeClr val="tx1"/>
              </a:solidFill>
            </a:endParaRPr>
          </a:p>
        </p:txBody>
      </p:sp>
      <p:cxnSp>
        <p:nvCxnSpPr>
          <p:cNvPr id="23" name="直线连接符 22">
            <a:extLst>
              <a:ext uri="{FF2B5EF4-FFF2-40B4-BE49-F238E27FC236}">
                <a16:creationId xmlns:a16="http://schemas.microsoft.com/office/drawing/2014/main" id="{DE70E1CE-54E3-E1DB-5C52-998AEBE8AFC6}"/>
              </a:ext>
            </a:extLst>
          </p:cNvPr>
          <p:cNvCxnSpPr/>
          <p:nvPr/>
        </p:nvCxnSpPr>
        <p:spPr>
          <a:xfrm>
            <a:off x="4023360" y="3063240"/>
            <a:ext cx="29832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4679A46D-D3FE-464C-6D09-85EE83CDF5A8}"/>
              </a:ext>
            </a:extLst>
          </p:cNvPr>
          <p:cNvSpPr txBox="1"/>
          <p:nvPr/>
        </p:nvSpPr>
        <p:spPr>
          <a:xfrm>
            <a:off x="4223385" y="2733623"/>
            <a:ext cx="2034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/>
              <a:t>菜单</a:t>
            </a:r>
            <a:r>
              <a:rPr kumimoji="1" lang="en-US" altLang="zh-CN" sz="1200" dirty="0" err="1"/>
              <a:t>svg</a:t>
            </a:r>
            <a:r>
              <a:rPr kumimoji="1" lang="en-US" altLang="zh-CN" sz="1200" dirty="0"/>
              <a:t>+</a:t>
            </a:r>
            <a:r>
              <a:rPr kumimoji="1" lang="zh-CN" altLang="en-US" sz="1200" dirty="0"/>
              <a:t>更多</a:t>
            </a:r>
          </a:p>
        </p:txBody>
      </p: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BFA4A311-D82A-6D12-17F5-01352C45315F}"/>
              </a:ext>
            </a:extLst>
          </p:cNvPr>
          <p:cNvCxnSpPr/>
          <p:nvPr/>
        </p:nvCxnSpPr>
        <p:spPr>
          <a:xfrm>
            <a:off x="4023360" y="3480435"/>
            <a:ext cx="29832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线连接符 27">
            <a:extLst>
              <a:ext uri="{FF2B5EF4-FFF2-40B4-BE49-F238E27FC236}">
                <a16:creationId xmlns:a16="http://schemas.microsoft.com/office/drawing/2014/main" id="{26E73925-2E81-CCC1-6F9E-93624AD52332}"/>
              </a:ext>
            </a:extLst>
          </p:cNvPr>
          <p:cNvCxnSpPr/>
          <p:nvPr/>
        </p:nvCxnSpPr>
        <p:spPr>
          <a:xfrm>
            <a:off x="4023360" y="3918585"/>
            <a:ext cx="29832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线连接符 28">
            <a:extLst>
              <a:ext uri="{FF2B5EF4-FFF2-40B4-BE49-F238E27FC236}">
                <a16:creationId xmlns:a16="http://schemas.microsoft.com/office/drawing/2014/main" id="{F300163F-0BFB-6463-DE94-11C61E79D82C}"/>
              </a:ext>
            </a:extLst>
          </p:cNvPr>
          <p:cNvCxnSpPr/>
          <p:nvPr/>
        </p:nvCxnSpPr>
        <p:spPr>
          <a:xfrm>
            <a:off x="3998595" y="4375785"/>
            <a:ext cx="29832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线连接符 29">
            <a:extLst>
              <a:ext uri="{FF2B5EF4-FFF2-40B4-BE49-F238E27FC236}">
                <a16:creationId xmlns:a16="http://schemas.microsoft.com/office/drawing/2014/main" id="{C8AA0867-34E1-794F-58D0-61BB49650FA2}"/>
              </a:ext>
            </a:extLst>
          </p:cNvPr>
          <p:cNvCxnSpPr/>
          <p:nvPr/>
        </p:nvCxnSpPr>
        <p:spPr>
          <a:xfrm>
            <a:off x="3998595" y="4821555"/>
            <a:ext cx="29832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2DE68970-72BC-7737-85BD-9A6AD3C98E36}"/>
              </a:ext>
            </a:extLst>
          </p:cNvPr>
          <p:cNvCxnSpPr/>
          <p:nvPr/>
        </p:nvCxnSpPr>
        <p:spPr>
          <a:xfrm>
            <a:off x="4023360" y="5233035"/>
            <a:ext cx="29832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圆角矩形 31">
            <a:extLst>
              <a:ext uri="{FF2B5EF4-FFF2-40B4-BE49-F238E27FC236}">
                <a16:creationId xmlns:a16="http://schemas.microsoft.com/office/drawing/2014/main" id="{1D5496D7-EE05-1725-EF2B-35B0641C69AB}"/>
              </a:ext>
            </a:extLst>
          </p:cNvPr>
          <p:cNvSpPr/>
          <p:nvPr/>
        </p:nvSpPr>
        <p:spPr>
          <a:xfrm>
            <a:off x="4023360" y="5859110"/>
            <a:ext cx="2983230" cy="421570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CN" dirty="0">
                <a:solidFill>
                  <a:schemeClr val="tx1"/>
                </a:solidFill>
              </a:rPr>
              <a:t>+</a:t>
            </a:r>
            <a:r>
              <a:rPr kumimoji="1" lang="zh-CN" altLang="en-US" sz="1400" dirty="0">
                <a:solidFill>
                  <a:schemeClr val="tx1"/>
                </a:solidFill>
              </a:rPr>
              <a:t>   点击输入文字</a:t>
            </a:r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3B479638-3294-37AA-D5F0-A76FB2F98CE6}"/>
              </a:ext>
            </a:extLst>
          </p:cNvPr>
          <p:cNvSpPr/>
          <p:nvPr/>
        </p:nvSpPr>
        <p:spPr>
          <a:xfrm>
            <a:off x="6576060" y="5888920"/>
            <a:ext cx="361950" cy="3619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三角形 34">
            <a:extLst>
              <a:ext uri="{FF2B5EF4-FFF2-40B4-BE49-F238E27FC236}">
                <a16:creationId xmlns:a16="http://schemas.microsoft.com/office/drawing/2014/main" id="{CFBF37C1-0841-16BD-F60D-E9AF76D29A15}"/>
              </a:ext>
            </a:extLst>
          </p:cNvPr>
          <p:cNvSpPr/>
          <p:nvPr/>
        </p:nvSpPr>
        <p:spPr>
          <a:xfrm rot="5400000">
            <a:off x="6670826" y="6002306"/>
            <a:ext cx="190851" cy="16452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7" name="线形标注 2 36">
            <a:extLst>
              <a:ext uri="{FF2B5EF4-FFF2-40B4-BE49-F238E27FC236}">
                <a16:creationId xmlns:a16="http://schemas.microsoft.com/office/drawing/2014/main" id="{3393CF8A-8513-9163-61C1-EF89FDE6917F}"/>
              </a:ext>
            </a:extLst>
          </p:cNvPr>
          <p:cNvSpPr/>
          <p:nvPr/>
        </p:nvSpPr>
        <p:spPr>
          <a:xfrm>
            <a:off x="971550" y="845820"/>
            <a:ext cx="1531620" cy="455399"/>
          </a:xfrm>
          <a:prstGeom prst="borderCallout2">
            <a:avLst>
              <a:gd name="adj1" fmla="val 17987"/>
              <a:gd name="adj2" fmla="val 110324"/>
              <a:gd name="adj3" fmla="val 17223"/>
              <a:gd name="adj4" fmla="val 124378"/>
              <a:gd name="adj5" fmla="val -3531"/>
              <a:gd name="adj6" fmla="val 19363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菜单按钮</a:t>
            </a:r>
          </a:p>
        </p:txBody>
      </p:sp>
      <p:sp>
        <p:nvSpPr>
          <p:cNvPr id="38" name="线形标注 2 37">
            <a:extLst>
              <a:ext uri="{FF2B5EF4-FFF2-40B4-BE49-F238E27FC236}">
                <a16:creationId xmlns:a16="http://schemas.microsoft.com/office/drawing/2014/main" id="{7A2B0A99-823E-01CD-04C2-3D0229FAB108}"/>
              </a:ext>
            </a:extLst>
          </p:cNvPr>
          <p:cNvSpPr/>
          <p:nvPr/>
        </p:nvSpPr>
        <p:spPr>
          <a:xfrm>
            <a:off x="8096250" y="1024220"/>
            <a:ext cx="1531620" cy="461680"/>
          </a:xfrm>
          <a:prstGeom prst="borderCallout2">
            <a:avLst>
              <a:gd name="adj1" fmla="val 17987"/>
              <a:gd name="adj2" fmla="val -5348"/>
              <a:gd name="adj3" fmla="val 17986"/>
              <a:gd name="adj4" fmla="val -15174"/>
              <a:gd name="adj5" fmla="val -23172"/>
              <a:gd name="adj6" fmla="val -6980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对话标题</a:t>
            </a:r>
          </a:p>
        </p:txBody>
      </p:sp>
      <p:sp>
        <p:nvSpPr>
          <p:cNvPr id="40" name="圆角矩形 39">
            <a:extLst>
              <a:ext uri="{FF2B5EF4-FFF2-40B4-BE49-F238E27FC236}">
                <a16:creationId xmlns:a16="http://schemas.microsoft.com/office/drawing/2014/main" id="{455E69BA-824F-E9E2-60C1-64B99CD9D55A}"/>
              </a:ext>
            </a:extLst>
          </p:cNvPr>
          <p:cNvSpPr/>
          <p:nvPr/>
        </p:nvSpPr>
        <p:spPr>
          <a:xfrm>
            <a:off x="971550" y="1634490"/>
            <a:ext cx="2274570" cy="67323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EDA61B4-F867-139D-8E1D-983EDCB285E3}"/>
              </a:ext>
            </a:extLst>
          </p:cNvPr>
          <p:cNvSpPr txBox="1"/>
          <p:nvPr/>
        </p:nvSpPr>
        <p:spPr>
          <a:xfrm>
            <a:off x="1181100" y="1672827"/>
            <a:ext cx="556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/>
              <a:t>返回主页按钮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18577F0F-A533-5993-61A7-D9C2E84A92B5}"/>
              </a:ext>
            </a:extLst>
          </p:cNvPr>
          <p:cNvSpPr txBox="1"/>
          <p:nvPr/>
        </p:nvSpPr>
        <p:spPr>
          <a:xfrm>
            <a:off x="1668780" y="1661397"/>
            <a:ext cx="662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/>
              <a:t>返回工作区按钮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81DFFBEE-BF1F-E3AC-0720-D69809A064F6}"/>
              </a:ext>
            </a:extLst>
          </p:cNvPr>
          <p:cNvSpPr txBox="1"/>
          <p:nvPr/>
        </p:nvSpPr>
        <p:spPr>
          <a:xfrm>
            <a:off x="2251710" y="1673274"/>
            <a:ext cx="662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/>
              <a:t>设置按钮</a:t>
            </a:r>
          </a:p>
        </p:txBody>
      </p:sp>
    </p:spTree>
    <p:extLst>
      <p:ext uri="{BB962C8B-B14F-4D97-AF65-F5344CB8AC3E}">
        <p14:creationId xmlns:p14="http://schemas.microsoft.com/office/powerpoint/2010/main" val="4196988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extLst>
              <a:ext uri="{FF2B5EF4-FFF2-40B4-BE49-F238E27FC236}">
                <a16:creationId xmlns:a16="http://schemas.microsoft.com/office/drawing/2014/main" id="{DDB51ED2-6D60-17E9-314A-A8F5BC0925B4}"/>
              </a:ext>
            </a:extLst>
          </p:cNvPr>
          <p:cNvSpPr/>
          <p:nvPr/>
        </p:nvSpPr>
        <p:spPr>
          <a:xfrm>
            <a:off x="925830" y="617220"/>
            <a:ext cx="4206240" cy="131445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11F868E3-245A-390E-64D3-2888DB36BFB9}"/>
              </a:ext>
            </a:extLst>
          </p:cNvPr>
          <p:cNvCxnSpPr/>
          <p:nvPr/>
        </p:nvCxnSpPr>
        <p:spPr>
          <a:xfrm>
            <a:off x="925830" y="1291590"/>
            <a:ext cx="420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圆角矩形 48">
            <a:extLst>
              <a:ext uri="{FF2B5EF4-FFF2-40B4-BE49-F238E27FC236}">
                <a16:creationId xmlns:a16="http://schemas.microsoft.com/office/drawing/2014/main" id="{884939D8-DEA5-CA83-7B0E-3F2CB743BD21}"/>
              </a:ext>
            </a:extLst>
          </p:cNvPr>
          <p:cNvSpPr/>
          <p:nvPr/>
        </p:nvSpPr>
        <p:spPr>
          <a:xfrm>
            <a:off x="5467350" y="617219"/>
            <a:ext cx="4206240" cy="1565907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50" name="直线连接符 49">
            <a:extLst>
              <a:ext uri="{FF2B5EF4-FFF2-40B4-BE49-F238E27FC236}">
                <a16:creationId xmlns:a16="http://schemas.microsoft.com/office/drawing/2014/main" id="{B0D2D352-FDE4-2046-E96C-D18FD3564A86}"/>
              </a:ext>
            </a:extLst>
          </p:cNvPr>
          <p:cNvCxnSpPr>
            <a:cxnSpLocks/>
          </p:cNvCxnSpPr>
          <p:nvPr/>
        </p:nvCxnSpPr>
        <p:spPr>
          <a:xfrm>
            <a:off x="5467350" y="1291590"/>
            <a:ext cx="420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圆角矩形 51">
            <a:extLst>
              <a:ext uri="{FF2B5EF4-FFF2-40B4-BE49-F238E27FC236}">
                <a16:creationId xmlns:a16="http://schemas.microsoft.com/office/drawing/2014/main" id="{458B5E71-7EEC-F05B-B5C6-46D37E1E5497}"/>
              </a:ext>
            </a:extLst>
          </p:cNvPr>
          <p:cNvSpPr/>
          <p:nvPr/>
        </p:nvSpPr>
        <p:spPr>
          <a:xfrm>
            <a:off x="925830" y="2735580"/>
            <a:ext cx="4206240" cy="317754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53" name="直线连接符 52">
            <a:extLst>
              <a:ext uri="{FF2B5EF4-FFF2-40B4-BE49-F238E27FC236}">
                <a16:creationId xmlns:a16="http://schemas.microsoft.com/office/drawing/2014/main" id="{47576893-A53D-BC1B-D80D-19ACA64CF693}"/>
              </a:ext>
            </a:extLst>
          </p:cNvPr>
          <p:cNvCxnSpPr/>
          <p:nvPr/>
        </p:nvCxnSpPr>
        <p:spPr>
          <a:xfrm>
            <a:off x="925830" y="4358640"/>
            <a:ext cx="420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圆角矩形 53">
            <a:extLst>
              <a:ext uri="{FF2B5EF4-FFF2-40B4-BE49-F238E27FC236}">
                <a16:creationId xmlns:a16="http://schemas.microsoft.com/office/drawing/2014/main" id="{2A7AB2AE-60B4-06BD-9DD7-767E6BAA36C9}"/>
              </a:ext>
            </a:extLst>
          </p:cNvPr>
          <p:cNvSpPr/>
          <p:nvPr/>
        </p:nvSpPr>
        <p:spPr>
          <a:xfrm>
            <a:off x="5467350" y="2735579"/>
            <a:ext cx="4206240" cy="3505187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55" name="直线连接符 54">
            <a:extLst>
              <a:ext uri="{FF2B5EF4-FFF2-40B4-BE49-F238E27FC236}">
                <a16:creationId xmlns:a16="http://schemas.microsoft.com/office/drawing/2014/main" id="{81908CF6-E167-5EF6-FB7A-ECCAA2F279A7}"/>
              </a:ext>
            </a:extLst>
          </p:cNvPr>
          <p:cNvCxnSpPr/>
          <p:nvPr/>
        </p:nvCxnSpPr>
        <p:spPr>
          <a:xfrm>
            <a:off x="5467350" y="4358640"/>
            <a:ext cx="420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567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>
            <a:extLst>
              <a:ext uri="{FF2B5EF4-FFF2-40B4-BE49-F238E27FC236}">
                <a16:creationId xmlns:a16="http://schemas.microsoft.com/office/drawing/2014/main" id="{A2AAA22B-683F-C59B-53B4-0894C547C1B1}"/>
              </a:ext>
            </a:extLst>
          </p:cNvPr>
          <p:cNvSpPr/>
          <p:nvPr/>
        </p:nvSpPr>
        <p:spPr>
          <a:xfrm>
            <a:off x="382905" y="2589311"/>
            <a:ext cx="171450" cy="1714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1961DDD-EBF3-40D4-A448-9B8F32C4B3B9}"/>
              </a:ext>
            </a:extLst>
          </p:cNvPr>
          <p:cNvSpPr txBox="1"/>
          <p:nvPr/>
        </p:nvSpPr>
        <p:spPr>
          <a:xfrm>
            <a:off x="640080" y="2504835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查找关于</a:t>
            </a:r>
            <a:r>
              <a:rPr kumimoji="1" lang="en-US" altLang="zh-CN" sz="1400" dirty="0"/>
              <a:t>xxx</a:t>
            </a:r>
            <a:r>
              <a:rPr kumimoji="1" lang="zh-CN" altLang="en-US" sz="1400" dirty="0"/>
              <a:t>的信息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0DDC99B-D9E6-F460-4EF3-FA4DEA8B8469}"/>
              </a:ext>
            </a:extLst>
          </p:cNvPr>
          <p:cNvSpPr txBox="1"/>
          <p:nvPr/>
        </p:nvSpPr>
        <p:spPr>
          <a:xfrm>
            <a:off x="268605" y="4558135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根据搜索到的结果</a:t>
            </a:r>
            <a:r>
              <a:rPr kumimoji="1" lang="en-US" altLang="zh-CN" sz="1400" dirty="0"/>
              <a:t>...</a:t>
            </a:r>
            <a:endParaRPr kumimoji="1" lang="zh-CN" altLang="en-US" sz="1400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994FA4F-89AD-B0B2-0349-511FB8DD8B4D}"/>
              </a:ext>
            </a:extLst>
          </p:cNvPr>
          <p:cNvSpPr txBox="1"/>
          <p:nvPr/>
        </p:nvSpPr>
        <p:spPr>
          <a:xfrm>
            <a:off x="268605" y="2018227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我来帮您</a:t>
            </a: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36665EA3-8D0B-F320-778B-E774A886D0D5}"/>
              </a:ext>
            </a:extLst>
          </p:cNvPr>
          <p:cNvSpPr/>
          <p:nvPr/>
        </p:nvSpPr>
        <p:spPr>
          <a:xfrm>
            <a:off x="382905" y="1583471"/>
            <a:ext cx="171450" cy="1714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260FDA4-3F9B-37BC-EB79-1F70A55E4219}"/>
              </a:ext>
            </a:extLst>
          </p:cNvPr>
          <p:cNvSpPr txBox="1"/>
          <p:nvPr/>
        </p:nvSpPr>
        <p:spPr>
          <a:xfrm>
            <a:off x="640080" y="1515307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好的，用户让我</a:t>
            </a:r>
            <a:r>
              <a:rPr kumimoji="1" lang="en-US" altLang="zh-CN" sz="1400" dirty="0"/>
              <a:t>...</a:t>
            </a:r>
            <a:endParaRPr kumimoji="1" lang="zh-CN" altLang="en-US" sz="1400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56E55EB-F612-4E66-8647-3E59AEA10CBD}"/>
              </a:ext>
            </a:extLst>
          </p:cNvPr>
          <p:cNvSpPr txBox="1"/>
          <p:nvPr/>
        </p:nvSpPr>
        <p:spPr>
          <a:xfrm>
            <a:off x="640080" y="3038148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结果不是很明确</a:t>
            </a:r>
            <a:r>
              <a:rPr kumimoji="1" lang="en-US" altLang="zh-CN" sz="1400" dirty="0"/>
              <a:t>...</a:t>
            </a:r>
            <a:endParaRPr kumimoji="1" lang="zh-CN" altLang="en-US" sz="14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132F398-F7FB-B573-6429-7F0A65DF654E}"/>
              </a:ext>
            </a:extLst>
          </p:cNvPr>
          <p:cNvSpPr txBox="1"/>
          <p:nvPr/>
        </p:nvSpPr>
        <p:spPr>
          <a:xfrm>
            <a:off x="640080" y="3524131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查找</a:t>
            </a:r>
            <a:r>
              <a:rPr kumimoji="1" lang="en-US" altLang="zh-CN" sz="1400" dirty="0"/>
              <a:t>xxx</a:t>
            </a:r>
            <a:r>
              <a:rPr kumimoji="1" lang="zh-CN" altLang="en-US" sz="1400" dirty="0"/>
              <a:t>的详细信息</a:t>
            </a: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CFFE1B29-A90E-0768-DE9D-7DDF635DEF4B}"/>
              </a:ext>
            </a:extLst>
          </p:cNvPr>
          <p:cNvSpPr/>
          <p:nvPr/>
        </p:nvSpPr>
        <p:spPr>
          <a:xfrm>
            <a:off x="382905" y="3106312"/>
            <a:ext cx="171450" cy="1714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53C7F877-A2F1-678B-0FFF-931F3B783CE7}"/>
              </a:ext>
            </a:extLst>
          </p:cNvPr>
          <p:cNvSpPr/>
          <p:nvPr/>
        </p:nvSpPr>
        <p:spPr>
          <a:xfrm>
            <a:off x="382905" y="3592294"/>
            <a:ext cx="171450" cy="1714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1955A06D-FF85-3C59-DD44-7697E58797CA}"/>
              </a:ext>
            </a:extLst>
          </p:cNvPr>
          <p:cNvCxnSpPr>
            <a:cxnSpLocks/>
          </p:cNvCxnSpPr>
          <p:nvPr/>
        </p:nvCxnSpPr>
        <p:spPr>
          <a:xfrm>
            <a:off x="468630" y="2760761"/>
            <a:ext cx="0" cy="331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线连接符 32">
            <a:extLst>
              <a:ext uri="{FF2B5EF4-FFF2-40B4-BE49-F238E27FC236}">
                <a16:creationId xmlns:a16="http://schemas.microsoft.com/office/drawing/2014/main" id="{2553634E-5487-3942-8978-9454FAA514D9}"/>
              </a:ext>
            </a:extLst>
          </p:cNvPr>
          <p:cNvCxnSpPr>
            <a:cxnSpLocks/>
          </p:cNvCxnSpPr>
          <p:nvPr/>
        </p:nvCxnSpPr>
        <p:spPr>
          <a:xfrm>
            <a:off x="468630" y="3260824"/>
            <a:ext cx="0" cy="331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5C43EEBB-5CCE-14EC-DD35-3055585B9D5E}"/>
              </a:ext>
            </a:extLst>
          </p:cNvPr>
          <p:cNvSpPr txBox="1"/>
          <p:nvPr/>
        </p:nvSpPr>
        <p:spPr>
          <a:xfrm>
            <a:off x="640080" y="4041133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我已经搜集了</a:t>
            </a:r>
            <a:r>
              <a:rPr kumimoji="1" lang="en-US" altLang="zh-CN" sz="1400" dirty="0"/>
              <a:t>...</a:t>
            </a:r>
            <a:endParaRPr kumimoji="1" lang="zh-CN" altLang="en-US" sz="1400" dirty="0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BFDF4A16-0EF8-0CC5-65D9-AC15341AA472}"/>
              </a:ext>
            </a:extLst>
          </p:cNvPr>
          <p:cNvSpPr/>
          <p:nvPr/>
        </p:nvSpPr>
        <p:spPr>
          <a:xfrm>
            <a:off x="382905" y="4109297"/>
            <a:ext cx="171450" cy="1714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36" name="直线连接符 35">
            <a:extLst>
              <a:ext uri="{FF2B5EF4-FFF2-40B4-BE49-F238E27FC236}">
                <a16:creationId xmlns:a16="http://schemas.microsoft.com/office/drawing/2014/main" id="{EB2B8756-14F2-2DE6-5331-F66D76D7958E}"/>
              </a:ext>
            </a:extLst>
          </p:cNvPr>
          <p:cNvCxnSpPr>
            <a:cxnSpLocks/>
          </p:cNvCxnSpPr>
          <p:nvPr/>
        </p:nvCxnSpPr>
        <p:spPr>
          <a:xfrm>
            <a:off x="468630" y="3763746"/>
            <a:ext cx="0" cy="331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椭圆 51">
            <a:extLst>
              <a:ext uri="{FF2B5EF4-FFF2-40B4-BE49-F238E27FC236}">
                <a16:creationId xmlns:a16="http://schemas.microsoft.com/office/drawing/2014/main" id="{F333296E-D53A-A8AF-5E8D-1B555ABD4DEA}"/>
              </a:ext>
            </a:extLst>
          </p:cNvPr>
          <p:cNvSpPr/>
          <p:nvPr/>
        </p:nvSpPr>
        <p:spPr>
          <a:xfrm>
            <a:off x="3655695" y="1680210"/>
            <a:ext cx="171450" cy="1714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2BDB1750-BF9A-33E9-482B-BAD822AD2890}"/>
              </a:ext>
            </a:extLst>
          </p:cNvPr>
          <p:cNvSpPr txBox="1"/>
          <p:nvPr/>
        </p:nvSpPr>
        <p:spPr>
          <a:xfrm>
            <a:off x="3912870" y="1595734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查找关于</a:t>
            </a:r>
            <a:r>
              <a:rPr kumimoji="1" lang="en-US" altLang="zh-CN" sz="1400" dirty="0"/>
              <a:t>xxx</a:t>
            </a:r>
            <a:r>
              <a:rPr kumimoji="1" lang="zh-CN" altLang="en-US" sz="1400" dirty="0"/>
              <a:t>的信息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7D0DEA76-2D28-8397-620A-242A28A45155}"/>
              </a:ext>
            </a:extLst>
          </p:cNvPr>
          <p:cNvSpPr txBox="1"/>
          <p:nvPr/>
        </p:nvSpPr>
        <p:spPr>
          <a:xfrm>
            <a:off x="3541395" y="5411905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根据搜索到的结果</a:t>
            </a:r>
            <a:r>
              <a:rPr kumimoji="1" lang="en-US" altLang="zh-CN" sz="1400" dirty="0"/>
              <a:t>...</a:t>
            </a:r>
            <a:endParaRPr kumimoji="1" lang="zh-CN" altLang="en-US" sz="1400" dirty="0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9E107590-9182-4CE2-FC05-0CB0184BA5FE}"/>
              </a:ext>
            </a:extLst>
          </p:cNvPr>
          <p:cNvSpPr txBox="1"/>
          <p:nvPr/>
        </p:nvSpPr>
        <p:spPr>
          <a:xfrm>
            <a:off x="3541395" y="1109126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我来帮您</a:t>
            </a:r>
          </a:p>
        </p:txBody>
      </p:sp>
      <p:sp>
        <p:nvSpPr>
          <p:cNvPr id="56" name="椭圆 55">
            <a:extLst>
              <a:ext uri="{FF2B5EF4-FFF2-40B4-BE49-F238E27FC236}">
                <a16:creationId xmlns:a16="http://schemas.microsoft.com/office/drawing/2014/main" id="{A04F8F2F-9A18-A5F2-08DF-0FC16B8494C3}"/>
              </a:ext>
            </a:extLst>
          </p:cNvPr>
          <p:cNvSpPr/>
          <p:nvPr/>
        </p:nvSpPr>
        <p:spPr>
          <a:xfrm>
            <a:off x="3655695" y="674370"/>
            <a:ext cx="171450" cy="1714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C12FD57C-6BF8-3D24-69A1-F848CDF409F5}"/>
              </a:ext>
            </a:extLst>
          </p:cNvPr>
          <p:cNvSpPr txBox="1"/>
          <p:nvPr/>
        </p:nvSpPr>
        <p:spPr>
          <a:xfrm>
            <a:off x="3912870" y="606206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好的，用户让我</a:t>
            </a:r>
            <a:r>
              <a:rPr kumimoji="1" lang="en-US" altLang="zh-CN" sz="1400" dirty="0"/>
              <a:t>...</a:t>
            </a:r>
            <a:endParaRPr kumimoji="1" lang="zh-CN" altLang="en-US" sz="1400" dirty="0"/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95B1BD03-9393-A042-B3C5-4703541D222A}"/>
              </a:ext>
            </a:extLst>
          </p:cNvPr>
          <p:cNvSpPr txBox="1"/>
          <p:nvPr/>
        </p:nvSpPr>
        <p:spPr>
          <a:xfrm>
            <a:off x="3912870" y="2129047"/>
            <a:ext cx="19316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结果不是很明确，让我再思考一下</a:t>
            </a:r>
            <a:br>
              <a:rPr kumimoji="1" lang="en-US" altLang="zh-CN" sz="1400" dirty="0"/>
            </a:br>
            <a:r>
              <a:rPr kumimoji="1" lang="en-US" altLang="zh-CN" sz="1400" dirty="0" err="1"/>
              <a:t>xxxxx</a:t>
            </a:r>
            <a:br>
              <a:rPr kumimoji="1" lang="en-US" altLang="zh-CN" sz="1400" dirty="0"/>
            </a:br>
            <a:r>
              <a:rPr kumimoji="1" lang="en-US" altLang="zh-CN" sz="1400" dirty="0" err="1"/>
              <a:t>xxxxx</a:t>
            </a:r>
            <a:br>
              <a:rPr kumimoji="1" lang="en-US" altLang="zh-CN" sz="1400" dirty="0"/>
            </a:br>
            <a:r>
              <a:rPr kumimoji="1" lang="en-US" altLang="zh-CN" sz="1400" dirty="0" err="1"/>
              <a:t>xxxxx</a:t>
            </a:r>
            <a:br>
              <a:rPr kumimoji="1" lang="en-US" altLang="zh-CN" sz="1400" dirty="0"/>
            </a:br>
            <a:r>
              <a:rPr kumimoji="1" lang="en-US" altLang="zh-CN" sz="1400" dirty="0" err="1"/>
              <a:t>xxxxx</a:t>
            </a:r>
            <a:br>
              <a:rPr kumimoji="1" lang="en-US" altLang="zh-CN" sz="1400" dirty="0"/>
            </a:br>
            <a:r>
              <a:rPr kumimoji="1" lang="en-US" altLang="zh-CN" sz="1400" dirty="0" err="1"/>
              <a:t>xxxxx</a:t>
            </a:r>
            <a:br>
              <a:rPr kumimoji="1" lang="en-US" altLang="zh-CN" sz="1400" dirty="0"/>
            </a:br>
            <a:r>
              <a:rPr kumimoji="1" lang="en-US" altLang="zh-CN" sz="1400" dirty="0" err="1"/>
              <a:t>xxxxx</a:t>
            </a:r>
            <a:br>
              <a:rPr kumimoji="1" lang="en-US" altLang="zh-CN" sz="1400" dirty="0"/>
            </a:br>
            <a:r>
              <a:rPr kumimoji="1" lang="en-US" altLang="zh-CN" sz="1400" dirty="0" err="1"/>
              <a:t>xxxxx</a:t>
            </a:r>
            <a:br>
              <a:rPr kumimoji="1" lang="en-US" altLang="zh-CN" sz="1400" dirty="0"/>
            </a:br>
            <a:r>
              <a:rPr kumimoji="1" lang="en-US" altLang="zh-CN" sz="1400" dirty="0" err="1"/>
              <a:t>xxxxx</a:t>
            </a:r>
            <a:endParaRPr kumimoji="1" lang="zh-CN" altLang="en-US" sz="1400" dirty="0"/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77AFA77A-5EEB-210A-99A8-C7BA964DCB2F}"/>
              </a:ext>
            </a:extLst>
          </p:cNvPr>
          <p:cNvSpPr txBox="1"/>
          <p:nvPr/>
        </p:nvSpPr>
        <p:spPr>
          <a:xfrm>
            <a:off x="3912870" y="4377901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查找</a:t>
            </a:r>
            <a:r>
              <a:rPr kumimoji="1" lang="en-US" altLang="zh-CN" sz="1400" dirty="0"/>
              <a:t>xxx</a:t>
            </a:r>
            <a:r>
              <a:rPr kumimoji="1" lang="zh-CN" altLang="en-US" sz="1400" dirty="0"/>
              <a:t>的详细信息</a:t>
            </a:r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437E5D91-3714-03F4-13FA-2EECA65A7B03}"/>
              </a:ext>
            </a:extLst>
          </p:cNvPr>
          <p:cNvSpPr/>
          <p:nvPr/>
        </p:nvSpPr>
        <p:spPr>
          <a:xfrm>
            <a:off x="3655695" y="2197211"/>
            <a:ext cx="171450" cy="1714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FC073CE1-ECEC-DB66-56F6-C340430A6C3C}"/>
              </a:ext>
            </a:extLst>
          </p:cNvPr>
          <p:cNvSpPr/>
          <p:nvPr/>
        </p:nvSpPr>
        <p:spPr>
          <a:xfrm>
            <a:off x="3655695" y="4446064"/>
            <a:ext cx="171450" cy="1714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62" name="直线连接符 61">
            <a:extLst>
              <a:ext uri="{FF2B5EF4-FFF2-40B4-BE49-F238E27FC236}">
                <a16:creationId xmlns:a16="http://schemas.microsoft.com/office/drawing/2014/main" id="{23EF5954-7F57-CDD1-97EE-062A64EF3C52}"/>
              </a:ext>
            </a:extLst>
          </p:cNvPr>
          <p:cNvCxnSpPr>
            <a:cxnSpLocks/>
          </p:cNvCxnSpPr>
          <p:nvPr/>
        </p:nvCxnSpPr>
        <p:spPr>
          <a:xfrm>
            <a:off x="3741420" y="1851660"/>
            <a:ext cx="0" cy="331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线连接符 62">
            <a:extLst>
              <a:ext uri="{FF2B5EF4-FFF2-40B4-BE49-F238E27FC236}">
                <a16:creationId xmlns:a16="http://schemas.microsoft.com/office/drawing/2014/main" id="{BD02F22C-D7A4-088A-5701-3FBAEDE3E776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3741420" y="2351723"/>
            <a:ext cx="0" cy="20943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>
            <a:extLst>
              <a:ext uri="{FF2B5EF4-FFF2-40B4-BE49-F238E27FC236}">
                <a16:creationId xmlns:a16="http://schemas.microsoft.com/office/drawing/2014/main" id="{2F84EAE7-3A95-69FE-10C0-A296649A38BA}"/>
              </a:ext>
            </a:extLst>
          </p:cNvPr>
          <p:cNvSpPr txBox="1"/>
          <p:nvPr/>
        </p:nvSpPr>
        <p:spPr>
          <a:xfrm>
            <a:off x="3912870" y="4894903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我已经搜集了</a:t>
            </a:r>
            <a:r>
              <a:rPr kumimoji="1" lang="en-US" altLang="zh-CN" sz="1400" dirty="0"/>
              <a:t>...</a:t>
            </a:r>
            <a:endParaRPr kumimoji="1" lang="zh-CN" altLang="en-US" sz="1400" dirty="0"/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id="{C7DBB44B-30E7-83DB-6610-6B122CE25963}"/>
              </a:ext>
            </a:extLst>
          </p:cNvPr>
          <p:cNvSpPr/>
          <p:nvPr/>
        </p:nvSpPr>
        <p:spPr>
          <a:xfrm>
            <a:off x="3655695" y="4963067"/>
            <a:ext cx="171450" cy="1714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66" name="直线连接符 65">
            <a:extLst>
              <a:ext uri="{FF2B5EF4-FFF2-40B4-BE49-F238E27FC236}">
                <a16:creationId xmlns:a16="http://schemas.microsoft.com/office/drawing/2014/main" id="{996D8A99-931E-92E6-ACA5-10EB17860FB0}"/>
              </a:ext>
            </a:extLst>
          </p:cNvPr>
          <p:cNvCxnSpPr>
            <a:cxnSpLocks/>
          </p:cNvCxnSpPr>
          <p:nvPr/>
        </p:nvCxnSpPr>
        <p:spPr>
          <a:xfrm>
            <a:off x="3741420" y="4617516"/>
            <a:ext cx="0" cy="331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椭圆 67">
            <a:extLst>
              <a:ext uri="{FF2B5EF4-FFF2-40B4-BE49-F238E27FC236}">
                <a16:creationId xmlns:a16="http://schemas.microsoft.com/office/drawing/2014/main" id="{5CC021C4-67C8-D7B1-0D79-B5AC0D9C27FB}"/>
              </a:ext>
            </a:extLst>
          </p:cNvPr>
          <p:cNvSpPr/>
          <p:nvPr/>
        </p:nvSpPr>
        <p:spPr>
          <a:xfrm>
            <a:off x="6044565" y="1680210"/>
            <a:ext cx="171450" cy="1714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E313ACC1-C1C7-DEE3-8E12-D74C8427E383}"/>
              </a:ext>
            </a:extLst>
          </p:cNvPr>
          <p:cNvSpPr txBox="1"/>
          <p:nvPr/>
        </p:nvSpPr>
        <p:spPr>
          <a:xfrm>
            <a:off x="6301740" y="1595734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查找关于</a:t>
            </a:r>
            <a:r>
              <a:rPr kumimoji="1" lang="en-US" altLang="zh-CN" sz="1400" dirty="0"/>
              <a:t>xxx</a:t>
            </a:r>
            <a:r>
              <a:rPr kumimoji="1" lang="zh-CN" altLang="en-US" sz="1400" dirty="0"/>
              <a:t>的信息</a:t>
            </a: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1F54D7C6-E131-4410-AF13-3F124321E50F}"/>
              </a:ext>
            </a:extLst>
          </p:cNvPr>
          <p:cNvSpPr txBox="1"/>
          <p:nvPr/>
        </p:nvSpPr>
        <p:spPr>
          <a:xfrm>
            <a:off x="5930265" y="4938179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根据搜索到的结果</a:t>
            </a:r>
            <a:r>
              <a:rPr kumimoji="1" lang="en-US" altLang="zh-CN" sz="1400" dirty="0"/>
              <a:t>...</a:t>
            </a:r>
            <a:endParaRPr kumimoji="1" lang="zh-CN" altLang="en-US" sz="1400" dirty="0"/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1635EA16-C7A9-A2C5-B809-FECC1B0E8E7A}"/>
              </a:ext>
            </a:extLst>
          </p:cNvPr>
          <p:cNvSpPr txBox="1"/>
          <p:nvPr/>
        </p:nvSpPr>
        <p:spPr>
          <a:xfrm>
            <a:off x="5930265" y="1109126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我来帮您</a:t>
            </a:r>
          </a:p>
        </p:txBody>
      </p:sp>
      <p:sp>
        <p:nvSpPr>
          <p:cNvPr id="72" name="椭圆 71">
            <a:extLst>
              <a:ext uri="{FF2B5EF4-FFF2-40B4-BE49-F238E27FC236}">
                <a16:creationId xmlns:a16="http://schemas.microsoft.com/office/drawing/2014/main" id="{0B4A0417-ECCD-B3B9-F6DD-D9C1D0A27D2D}"/>
              </a:ext>
            </a:extLst>
          </p:cNvPr>
          <p:cNvSpPr/>
          <p:nvPr/>
        </p:nvSpPr>
        <p:spPr>
          <a:xfrm>
            <a:off x="6044565" y="674370"/>
            <a:ext cx="171450" cy="1714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4FB6EF21-6445-9097-5B60-92BD8E4507E2}"/>
              </a:ext>
            </a:extLst>
          </p:cNvPr>
          <p:cNvSpPr txBox="1"/>
          <p:nvPr/>
        </p:nvSpPr>
        <p:spPr>
          <a:xfrm>
            <a:off x="6301740" y="606206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好的，用户让我</a:t>
            </a:r>
            <a:r>
              <a:rPr kumimoji="1" lang="en-US" altLang="zh-CN" sz="1400" dirty="0"/>
              <a:t>...</a:t>
            </a:r>
            <a:endParaRPr kumimoji="1" lang="zh-CN" altLang="en-US" sz="1400" dirty="0"/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990AF4AA-CEFA-A83E-E3EF-1F3AB584FF0D}"/>
              </a:ext>
            </a:extLst>
          </p:cNvPr>
          <p:cNvSpPr txBox="1"/>
          <p:nvPr/>
        </p:nvSpPr>
        <p:spPr>
          <a:xfrm>
            <a:off x="6301740" y="2129047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结果不是很明确</a:t>
            </a:r>
            <a:r>
              <a:rPr kumimoji="1" lang="en-US" altLang="zh-CN" sz="1400" dirty="0"/>
              <a:t>...</a:t>
            </a:r>
            <a:endParaRPr kumimoji="1" lang="zh-CN" altLang="en-US" sz="1400" dirty="0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2B238234-B8FB-09C0-A98C-65C430C18CC8}"/>
              </a:ext>
            </a:extLst>
          </p:cNvPr>
          <p:cNvSpPr txBox="1"/>
          <p:nvPr/>
        </p:nvSpPr>
        <p:spPr>
          <a:xfrm>
            <a:off x="6301740" y="2615030"/>
            <a:ext cx="19316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查找</a:t>
            </a:r>
            <a:r>
              <a:rPr kumimoji="1" lang="en-US" altLang="zh-CN" sz="1400" dirty="0"/>
              <a:t>xxx</a:t>
            </a:r>
            <a:r>
              <a:rPr kumimoji="1" lang="zh-CN" altLang="en-US" sz="1400" dirty="0"/>
              <a:t>的详细信息</a:t>
            </a:r>
            <a:br>
              <a:rPr kumimoji="1" lang="en-US" altLang="zh-CN" sz="1400" dirty="0"/>
            </a:br>
            <a:br>
              <a:rPr kumimoji="1" lang="en-US" altLang="zh-CN" sz="1400" dirty="0"/>
            </a:br>
            <a:r>
              <a:rPr kumimoji="1" lang="zh-CN" altLang="en-US" sz="1400" dirty="0"/>
              <a:t>搜索关键词：</a:t>
            </a:r>
            <a:r>
              <a:rPr kumimoji="1" lang="en-US" altLang="zh-CN" sz="1400" dirty="0"/>
              <a:t>xxx</a:t>
            </a:r>
            <a:br>
              <a:rPr kumimoji="1" lang="en-US" altLang="zh-CN" sz="1400" dirty="0"/>
            </a:br>
            <a:r>
              <a:rPr kumimoji="1" lang="zh-CN" altLang="en-US" sz="1400" dirty="0"/>
              <a:t>结果</a:t>
            </a:r>
            <a:r>
              <a:rPr kumimoji="1" lang="en-US" altLang="zh-CN" sz="1400" dirty="0"/>
              <a:t>1</a:t>
            </a:r>
            <a:br>
              <a:rPr kumimoji="1" lang="en-US" altLang="zh-CN" sz="1400" dirty="0"/>
            </a:br>
            <a:r>
              <a:rPr kumimoji="1" lang="zh-CN" altLang="en-US" sz="1400" dirty="0"/>
              <a:t>结果</a:t>
            </a:r>
            <a:r>
              <a:rPr kumimoji="1" lang="en-US" altLang="zh-CN" sz="1400" dirty="0"/>
              <a:t>2</a:t>
            </a:r>
            <a:br>
              <a:rPr kumimoji="1" lang="en-US" altLang="zh-CN" sz="1400" dirty="0"/>
            </a:br>
            <a:r>
              <a:rPr kumimoji="1" lang="zh-CN" altLang="en-US" sz="1400" dirty="0"/>
              <a:t>结果</a:t>
            </a:r>
            <a:r>
              <a:rPr kumimoji="1" lang="en-US" altLang="zh-CN" sz="1400" dirty="0"/>
              <a:t>3</a:t>
            </a:r>
            <a:br>
              <a:rPr kumimoji="1" lang="en-US" altLang="zh-CN" sz="1400" dirty="0"/>
            </a:br>
            <a:r>
              <a:rPr kumimoji="1" lang="zh-CN" altLang="en-US" sz="1400" dirty="0"/>
              <a:t>结果</a:t>
            </a:r>
            <a:r>
              <a:rPr kumimoji="1" lang="en-US" altLang="zh-CN" sz="1400" dirty="0"/>
              <a:t>4</a:t>
            </a:r>
            <a:br>
              <a:rPr kumimoji="1" lang="en-US" altLang="zh-CN" sz="1400" dirty="0"/>
            </a:br>
            <a:r>
              <a:rPr kumimoji="1" lang="zh-CN" altLang="en-US" sz="1400" dirty="0"/>
              <a:t>结果</a:t>
            </a:r>
            <a:r>
              <a:rPr kumimoji="1" lang="en-US" altLang="zh-CN" sz="1400" dirty="0"/>
              <a:t>5</a:t>
            </a:r>
            <a:endParaRPr kumimoji="1" lang="zh-CN" altLang="en-US" sz="1400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9A3725DF-BA63-CEFB-4EF3-F4C270D57AA6}"/>
              </a:ext>
            </a:extLst>
          </p:cNvPr>
          <p:cNvSpPr/>
          <p:nvPr/>
        </p:nvSpPr>
        <p:spPr>
          <a:xfrm>
            <a:off x="6044565" y="2197211"/>
            <a:ext cx="171450" cy="1714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B9463CF6-05A6-7FB6-AF6A-EA1C2CC73363}"/>
              </a:ext>
            </a:extLst>
          </p:cNvPr>
          <p:cNvSpPr/>
          <p:nvPr/>
        </p:nvSpPr>
        <p:spPr>
          <a:xfrm>
            <a:off x="6044565" y="2683193"/>
            <a:ext cx="171450" cy="1714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78" name="直线连接符 77">
            <a:extLst>
              <a:ext uri="{FF2B5EF4-FFF2-40B4-BE49-F238E27FC236}">
                <a16:creationId xmlns:a16="http://schemas.microsoft.com/office/drawing/2014/main" id="{C2862845-10E6-5A32-D855-028B66893B67}"/>
              </a:ext>
            </a:extLst>
          </p:cNvPr>
          <p:cNvCxnSpPr>
            <a:cxnSpLocks/>
          </p:cNvCxnSpPr>
          <p:nvPr/>
        </p:nvCxnSpPr>
        <p:spPr>
          <a:xfrm>
            <a:off x="6130290" y="1851660"/>
            <a:ext cx="0" cy="331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线连接符 78">
            <a:extLst>
              <a:ext uri="{FF2B5EF4-FFF2-40B4-BE49-F238E27FC236}">
                <a16:creationId xmlns:a16="http://schemas.microsoft.com/office/drawing/2014/main" id="{2E167F67-7F53-3359-C4BD-7F3FED965FA9}"/>
              </a:ext>
            </a:extLst>
          </p:cNvPr>
          <p:cNvCxnSpPr>
            <a:cxnSpLocks/>
          </p:cNvCxnSpPr>
          <p:nvPr/>
        </p:nvCxnSpPr>
        <p:spPr>
          <a:xfrm>
            <a:off x="6130290" y="2351723"/>
            <a:ext cx="0" cy="331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文本框 79">
            <a:extLst>
              <a:ext uri="{FF2B5EF4-FFF2-40B4-BE49-F238E27FC236}">
                <a16:creationId xmlns:a16="http://schemas.microsoft.com/office/drawing/2014/main" id="{020A2D2D-5548-A892-E9F7-2ACB62F9F4A0}"/>
              </a:ext>
            </a:extLst>
          </p:cNvPr>
          <p:cNvSpPr txBox="1"/>
          <p:nvPr/>
        </p:nvSpPr>
        <p:spPr>
          <a:xfrm>
            <a:off x="6301740" y="4421177"/>
            <a:ext cx="193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/>
              <a:t>我已经搜集了</a:t>
            </a:r>
            <a:r>
              <a:rPr kumimoji="1" lang="en-US" altLang="zh-CN" sz="1400" dirty="0"/>
              <a:t>...</a:t>
            </a:r>
            <a:endParaRPr kumimoji="1" lang="zh-CN" altLang="en-US" sz="1400" dirty="0"/>
          </a:p>
        </p:txBody>
      </p:sp>
      <p:sp>
        <p:nvSpPr>
          <p:cNvPr id="81" name="椭圆 80">
            <a:extLst>
              <a:ext uri="{FF2B5EF4-FFF2-40B4-BE49-F238E27FC236}">
                <a16:creationId xmlns:a16="http://schemas.microsoft.com/office/drawing/2014/main" id="{C3641DC7-ED86-3FD8-814C-6904077F5628}"/>
              </a:ext>
            </a:extLst>
          </p:cNvPr>
          <p:cNvSpPr/>
          <p:nvPr/>
        </p:nvSpPr>
        <p:spPr>
          <a:xfrm>
            <a:off x="6044565" y="4489341"/>
            <a:ext cx="171450" cy="1714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82" name="直线连接符 81">
            <a:extLst>
              <a:ext uri="{FF2B5EF4-FFF2-40B4-BE49-F238E27FC236}">
                <a16:creationId xmlns:a16="http://schemas.microsoft.com/office/drawing/2014/main" id="{44857163-3DAD-D3D6-4B00-0742A4006C6F}"/>
              </a:ext>
            </a:extLst>
          </p:cNvPr>
          <p:cNvCxnSpPr>
            <a:cxnSpLocks/>
            <a:endCxn id="81" idx="0"/>
          </p:cNvCxnSpPr>
          <p:nvPr/>
        </p:nvCxnSpPr>
        <p:spPr>
          <a:xfrm>
            <a:off x="6130290" y="2854645"/>
            <a:ext cx="0" cy="16346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976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21579</TotalTime>
  <Words>319</Words>
  <Application>Microsoft Macintosh PowerPoint</Application>
  <PresentationFormat>宽屏</PresentationFormat>
  <Paragraphs>65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yujia cui</dc:creator>
  <cp:lastModifiedBy>yujia cui</cp:lastModifiedBy>
  <cp:revision>2</cp:revision>
  <dcterms:created xsi:type="dcterms:W3CDTF">2026-01-25T14:33:45Z</dcterms:created>
  <dcterms:modified xsi:type="dcterms:W3CDTF">2026-02-24T15:08:54Z</dcterms:modified>
</cp:coreProperties>
</file>